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9"/>
  </p:handoutMasterIdLst>
  <p:sldIdLst>
    <p:sldId id="279" r:id="rId2"/>
    <p:sldId id="284" r:id="rId3"/>
    <p:sldId id="285" r:id="rId4"/>
    <p:sldId id="280" r:id="rId5"/>
    <p:sldId id="282" r:id="rId6"/>
    <p:sldId id="281" r:id="rId7"/>
    <p:sldId id="283" r:id="rId8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6600"/>
    <a:srgbClr val="FF0000"/>
    <a:srgbClr val="CC6600"/>
    <a:srgbClr val="FF0066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54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EE45F84-DF19-4DF9-8AE2-AFA0352E471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705711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07B4B4-5C73-44EC-9D5C-E46C13ABFF3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986783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F73B10-6B85-48C1-A744-9D01FBD733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98400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E326EF-EA95-4BA0-BF97-6969C2B9147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998732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F951F2-FB29-4AAD-818F-996397AEEE6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959262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072550-6326-4756-8422-84D192811EF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031705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3EE311-11F0-45A1-A751-A18B2633E81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589997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75CD63-A642-437B-9021-ECA0C659FA5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587807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EBAE85-CB7F-426B-86E7-7BE6BC46FED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739365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FD3424-161B-4A5F-9F85-4B07F767DE1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68500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8A44BD-8274-47FF-A893-7ACAAF4F0FD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5909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ED1253-7A45-43B2-B5A2-A88876BE761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95407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F672391-03AB-46E0-B662-364AA406E56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763000" cy="1143000"/>
          </a:xfrm>
        </p:spPr>
        <p:txBody>
          <a:bodyPr/>
          <a:lstStyle/>
          <a:p>
            <a:r>
              <a:rPr lang="en-US" altLang="en-US" sz="4000" dirty="0" smtClean="0">
                <a:solidFill>
                  <a:srgbClr val="7030A0"/>
                </a:solidFill>
              </a:rPr>
              <a:t>Me llamo __________ </a:t>
            </a:r>
            <a:r>
              <a:rPr lang="en-US" altLang="en-US" sz="4000" smtClean="0">
                <a:solidFill>
                  <a:srgbClr val="7030A0"/>
                </a:solidFill>
              </a:rPr>
              <a:t>Clase </a:t>
            </a:r>
            <a:r>
              <a:rPr lang="en-US" altLang="en-US" sz="4000" smtClean="0">
                <a:solidFill>
                  <a:srgbClr val="7030A0"/>
                </a:solidFill>
              </a:rPr>
              <a:t>702 </a:t>
            </a:r>
            <a:r>
              <a:rPr lang="en-US" altLang="en-US" sz="4000" dirty="0" smtClean="0">
                <a:solidFill>
                  <a:srgbClr val="7030A0"/>
                </a:solidFill>
              </a:rPr>
              <a:t/>
            </a:r>
            <a:br>
              <a:rPr lang="en-US" altLang="en-US" sz="4000" dirty="0" smtClean="0">
                <a:solidFill>
                  <a:srgbClr val="7030A0"/>
                </a:solidFill>
              </a:rPr>
            </a:br>
            <a:r>
              <a:rPr lang="en-US" altLang="en-US" sz="4000" dirty="0" smtClean="0">
                <a:solidFill>
                  <a:srgbClr val="7030A0"/>
                </a:solidFill>
              </a:rPr>
              <a:t>La fecha es </a:t>
            </a:r>
            <a:r>
              <a:rPr lang="en-US" altLang="en-US" sz="4000" smtClean="0">
                <a:solidFill>
                  <a:srgbClr val="7030A0"/>
                </a:solidFill>
              </a:rPr>
              <a:t>el </a:t>
            </a:r>
            <a:r>
              <a:rPr lang="en-US" altLang="en-US" sz="4000" smtClean="0">
                <a:solidFill>
                  <a:srgbClr val="7030A0"/>
                </a:solidFill>
              </a:rPr>
              <a:t>26 </a:t>
            </a:r>
            <a:r>
              <a:rPr lang="en-US" altLang="en-US" sz="4000" dirty="0" smtClean="0">
                <a:solidFill>
                  <a:srgbClr val="7030A0"/>
                </a:solidFill>
              </a:rPr>
              <a:t>de enero del 2018</a:t>
            </a:r>
          </a:p>
        </p:txBody>
      </p:sp>
      <p:sp>
        <p:nvSpPr>
          <p:cNvPr id="2051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8915400" cy="525780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-US" altLang="en-US" smtClean="0">
                <a:solidFill>
                  <a:srgbClr val="FF0000"/>
                </a:solidFill>
              </a:rPr>
              <a:t>Proposito 41: </a:t>
            </a:r>
            <a:r>
              <a:rPr lang="en-US" altLang="en-US" smtClean="0"/>
              <a:t>¿Cuantos jugadores hay en un equipo de futbol?</a:t>
            </a:r>
          </a:p>
          <a:p>
            <a:pPr marL="0" indent="0">
              <a:buFontTx/>
              <a:buNone/>
            </a:pPr>
            <a:r>
              <a:rPr lang="es-ES_tradnl" altLang="en-US" smtClean="0">
                <a:solidFill>
                  <a:srgbClr val="00B050"/>
                </a:solidFill>
              </a:rPr>
              <a:t>L.O: to practice soccer vocabulary</a:t>
            </a:r>
          </a:p>
          <a:p>
            <a:pPr marL="0" indent="0">
              <a:buFontTx/>
              <a:buNone/>
            </a:pPr>
            <a:r>
              <a:rPr lang="en-US" altLang="en-US" smtClean="0">
                <a:solidFill>
                  <a:srgbClr val="FF0000"/>
                </a:solidFill>
              </a:rPr>
              <a:t>Actividad Inicial: </a:t>
            </a:r>
          </a:p>
          <a:p>
            <a:pPr marL="0" indent="0"/>
            <a:r>
              <a:rPr lang="en-US" altLang="en-US" smtClean="0"/>
              <a:t>TEXTBOOK</a:t>
            </a:r>
          </a:p>
          <a:p>
            <a:pPr marL="0" indent="0">
              <a:buFontTx/>
              <a:buNone/>
            </a:pPr>
            <a:r>
              <a:rPr lang="en-US" altLang="en-US" smtClean="0"/>
              <a:t>	-Completa </a:t>
            </a:r>
            <a:r>
              <a:rPr lang="en-US" altLang="en-US" u="sng" smtClean="0"/>
              <a:t>Ejercicio 2</a:t>
            </a:r>
            <a:r>
              <a:rPr lang="en-US" altLang="en-US" smtClean="0"/>
              <a:t> p. 165</a:t>
            </a:r>
          </a:p>
          <a:p>
            <a:pPr marL="0" indent="0">
              <a:buFontTx/>
              <a:buNone/>
            </a:pPr>
            <a:r>
              <a:rPr lang="en-US" altLang="en-US" smtClean="0">
                <a:solidFill>
                  <a:srgbClr val="FF0000"/>
                </a:solidFill>
              </a:rPr>
              <a:t>a.</a:t>
            </a:r>
          </a:p>
          <a:p>
            <a:pPr marL="0" indent="0">
              <a:buFontTx/>
              <a:buNone/>
            </a:pPr>
            <a:r>
              <a:rPr lang="en-US" altLang="en-US" smtClean="0">
                <a:solidFill>
                  <a:srgbClr val="FF0000"/>
                </a:solidFill>
              </a:rPr>
              <a:t>b.</a:t>
            </a:r>
          </a:p>
          <a:p>
            <a:pPr marL="0" indent="0">
              <a:buFontTx/>
              <a:buNone/>
            </a:pPr>
            <a:r>
              <a:rPr lang="en-US" altLang="en-US" smtClean="0">
                <a:solidFill>
                  <a:srgbClr val="FF0000"/>
                </a:solidFill>
              </a:rPr>
              <a:t>c.</a:t>
            </a:r>
          </a:p>
          <a:p>
            <a:pPr marL="0" indent="0">
              <a:buFontTx/>
              <a:buNone/>
            </a:pPr>
            <a:r>
              <a:rPr lang="en-US" altLang="en-US" smtClean="0">
                <a:solidFill>
                  <a:srgbClr val="FF0000"/>
                </a:solidFill>
              </a:rPr>
              <a:t>d.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57200" y="4581525"/>
            <a:ext cx="5334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8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048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Repaso</a:t>
            </a:r>
            <a:r>
              <a:rPr lang="en-US" dirty="0" smtClean="0">
                <a:solidFill>
                  <a:srgbClr val="FF0000"/>
                </a:solidFill>
              </a:rPr>
              <a:t> de la </a:t>
            </a:r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40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762000"/>
            <a:ext cx="8686800" cy="5943600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/>
              <a:t>WORKBOOK p. 5.3</a:t>
            </a:r>
          </a:p>
          <a:p>
            <a:pPr marL="0" indent="0">
              <a:buNone/>
            </a:pPr>
            <a:r>
              <a:rPr lang="en-US" sz="2800" dirty="0" smtClean="0"/>
              <a:t>A.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Hay once (</a:t>
            </a:r>
            <a:r>
              <a:rPr lang="en-US" sz="2800" dirty="0" err="1" smtClean="0"/>
              <a:t>jugadores</a:t>
            </a:r>
            <a:r>
              <a:rPr lang="en-US" sz="2800" dirty="0" smtClean="0"/>
              <a:t>, </a:t>
            </a:r>
            <a:r>
              <a:rPr lang="en-US" sz="2800" dirty="0" err="1" smtClean="0"/>
              <a:t>porteros</a:t>
            </a:r>
            <a:r>
              <a:rPr lang="en-US" sz="2800" dirty="0" smtClean="0"/>
              <a:t>) </a:t>
            </a:r>
            <a:r>
              <a:rPr lang="en-US" sz="2800" dirty="0" err="1" smtClean="0"/>
              <a:t>en</a:t>
            </a:r>
            <a:r>
              <a:rPr lang="en-US" sz="2800" dirty="0" smtClean="0"/>
              <a:t> el </a:t>
            </a:r>
            <a:r>
              <a:rPr lang="en-US" sz="2800" dirty="0" err="1" smtClean="0"/>
              <a:t>equipo</a:t>
            </a:r>
            <a:r>
              <a:rPr lang="en-US" sz="2800" dirty="0" smtClean="0"/>
              <a:t> de (</a:t>
            </a:r>
            <a:r>
              <a:rPr lang="en-US" sz="2800" dirty="0" err="1" smtClean="0"/>
              <a:t>futbol</a:t>
            </a:r>
            <a:r>
              <a:rPr lang="en-US" sz="2800" dirty="0" smtClean="0"/>
              <a:t>, </a:t>
            </a:r>
            <a:r>
              <a:rPr lang="en-US" sz="2800" dirty="0" err="1" smtClean="0"/>
              <a:t>tenis</a:t>
            </a:r>
            <a:r>
              <a:rPr lang="en-US" sz="2800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El </a:t>
            </a:r>
            <a:r>
              <a:rPr lang="en-US" sz="2800" dirty="0" err="1" smtClean="0"/>
              <a:t>portero</a:t>
            </a:r>
            <a:r>
              <a:rPr lang="en-US" sz="2800" dirty="0" smtClean="0"/>
              <a:t> (</a:t>
            </a:r>
            <a:r>
              <a:rPr lang="en-US" sz="2800" dirty="0" err="1" smtClean="0"/>
              <a:t>lanza</a:t>
            </a:r>
            <a:r>
              <a:rPr lang="en-US" sz="2800" dirty="0" smtClean="0"/>
              <a:t>, </a:t>
            </a:r>
            <a:r>
              <a:rPr lang="en-US" sz="2800" dirty="0" err="1" smtClean="0"/>
              <a:t>guarda</a:t>
            </a:r>
            <a:r>
              <a:rPr lang="en-US" sz="2800" dirty="0" smtClean="0"/>
              <a:t>) la </a:t>
            </a:r>
            <a:r>
              <a:rPr lang="en-US" sz="2800" dirty="0" err="1" smtClean="0"/>
              <a:t>porteria</a:t>
            </a:r>
            <a:endParaRPr lang="en-US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Los </a:t>
            </a:r>
            <a:r>
              <a:rPr lang="en-US" sz="2800" dirty="0" err="1" smtClean="0"/>
              <a:t>jugadores</a:t>
            </a:r>
            <a:r>
              <a:rPr lang="en-US" sz="2800" dirty="0" smtClean="0"/>
              <a:t> no </a:t>
            </a:r>
            <a:r>
              <a:rPr lang="en-US" sz="2800" dirty="0" err="1" smtClean="0"/>
              <a:t>pueden</a:t>
            </a:r>
            <a:r>
              <a:rPr lang="en-US" sz="2800" dirty="0" smtClean="0"/>
              <a:t> (</a:t>
            </a:r>
            <a:r>
              <a:rPr lang="en-US" sz="2800" dirty="0" err="1" smtClean="0"/>
              <a:t>ver</a:t>
            </a:r>
            <a:r>
              <a:rPr lang="en-US" sz="2800" dirty="0" smtClean="0"/>
              <a:t>, </a:t>
            </a:r>
            <a:r>
              <a:rPr lang="en-US" sz="2800" dirty="0" err="1" smtClean="0"/>
              <a:t>tocar</a:t>
            </a:r>
            <a:r>
              <a:rPr lang="en-US" sz="2800" dirty="0" smtClean="0"/>
              <a:t>) el </a:t>
            </a:r>
            <a:r>
              <a:rPr lang="en-US" sz="2800" dirty="0" err="1" smtClean="0"/>
              <a:t>balon</a:t>
            </a:r>
            <a:r>
              <a:rPr lang="en-US" sz="2800" dirty="0" smtClean="0"/>
              <a:t> con la </a:t>
            </a:r>
            <a:r>
              <a:rPr lang="en-US" sz="2800" dirty="0" err="1" smtClean="0"/>
              <a:t>mano</a:t>
            </a:r>
            <a:r>
              <a:rPr lang="en-US" sz="280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Hay dos (</a:t>
            </a:r>
            <a:r>
              <a:rPr lang="en-US" sz="2800" dirty="0" err="1" smtClean="0"/>
              <a:t>tiempos</a:t>
            </a:r>
            <a:r>
              <a:rPr lang="en-US" sz="2800" dirty="0" smtClean="0"/>
              <a:t>, </a:t>
            </a:r>
            <a:r>
              <a:rPr lang="en-US" sz="2800" dirty="0" err="1" smtClean="0"/>
              <a:t>segundos</a:t>
            </a:r>
            <a:r>
              <a:rPr lang="en-US" sz="2800" dirty="0" smtClean="0"/>
              <a:t>) </a:t>
            </a:r>
            <a:r>
              <a:rPr lang="en-US" sz="2800" dirty="0" err="1" smtClean="0"/>
              <a:t>en</a:t>
            </a:r>
            <a:r>
              <a:rPr lang="en-US" sz="2800" dirty="0" smtClean="0"/>
              <a:t> el </a:t>
            </a:r>
            <a:r>
              <a:rPr lang="en-US" sz="2800" dirty="0" err="1" smtClean="0"/>
              <a:t>partido</a:t>
            </a:r>
            <a:r>
              <a:rPr lang="en-US" sz="2800" dirty="0" smtClean="0"/>
              <a:t> de </a:t>
            </a:r>
            <a:r>
              <a:rPr lang="en-US" sz="2800" dirty="0" err="1" smtClean="0"/>
              <a:t>futbol</a:t>
            </a:r>
            <a:endParaRPr lang="en-US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800" dirty="0" err="1" smtClean="0"/>
              <a:t>Cuando</a:t>
            </a:r>
            <a:r>
              <a:rPr lang="en-US" sz="2800" dirty="0" smtClean="0"/>
              <a:t> el </a:t>
            </a:r>
            <a:r>
              <a:rPr lang="en-US" sz="2800" dirty="0" err="1" smtClean="0"/>
              <a:t>portero</a:t>
            </a:r>
            <a:r>
              <a:rPr lang="en-US" sz="2800" dirty="0" smtClean="0"/>
              <a:t> no </a:t>
            </a:r>
            <a:r>
              <a:rPr lang="en-US" sz="2800" dirty="0" err="1" smtClean="0"/>
              <a:t>puede</a:t>
            </a:r>
            <a:r>
              <a:rPr lang="en-US" sz="2800" dirty="0" smtClean="0"/>
              <a:t> (</a:t>
            </a:r>
            <a:r>
              <a:rPr lang="en-US" sz="2800" dirty="0" err="1" smtClean="0"/>
              <a:t>lanzar</a:t>
            </a:r>
            <a:r>
              <a:rPr lang="en-US" sz="2800" dirty="0" smtClean="0"/>
              <a:t>, </a:t>
            </a:r>
            <a:r>
              <a:rPr lang="en-US" sz="2800" dirty="0" err="1" smtClean="0"/>
              <a:t>bloquear</a:t>
            </a:r>
            <a:r>
              <a:rPr lang="en-US" sz="2800" dirty="0" smtClean="0"/>
              <a:t>) el </a:t>
            </a:r>
            <a:r>
              <a:rPr lang="en-US" sz="2800" dirty="0" err="1" smtClean="0"/>
              <a:t>balon</a:t>
            </a:r>
            <a:r>
              <a:rPr lang="en-US" sz="2800" dirty="0" smtClean="0"/>
              <a:t>, el </a:t>
            </a:r>
            <a:r>
              <a:rPr lang="en-US" sz="2800" dirty="0" err="1" smtClean="0"/>
              <a:t>balon</a:t>
            </a:r>
            <a:r>
              <a:rPr lang="en-US" sz="2800" dirty="0" smtClean="0"/>
              <a:t> (</a:t>
            </a:r>
            <a:r>
              <a:rPr lang="en-US" sz="2800" dirty="0" err="1" smtClean="0"/>
              <a:t>guarda</a:t>
            </a:r>
            <a:r>
              <a:rPr lang="en-US" sz="2800" dirty="0" smtClean="0"/>
              <a:t>, </a:t>
            </a:r>
            <a:r>
              <a:rPr lang="en-US" sz="2800" dirty="0" err="1" smtClean="0"/>
              <a:t>entra</a:t>
            </a:r>
            <a:r>
              <a:rPr lang="en-US" sz="2800" dirty="0" smtClean="0"/>
              <a:t>) </a:t>
            </a:r>
            <a:r>
              <a:rPr lang="en-US" sz="2800" dirty="0" err="1" smtClean="0"/>
              <a:t>en</a:t>
            </a:r>
            <a:r>
              <a:rPr lang="en-US" sz="2800" dirty="0" smtClean="0"/>
              <a:t> la </a:t>
            </a:r>
            <a:r>
              <a:rPr lang="en-US" sz="2800" dirty="0" err="1" smtClean="0"/>
              <a:t>porteria</a:t>
            </a:r>
            <a:r>
              <a:rPr lang="en-US" sz="2800" dirty="0" smtClean="0"/>
              <a:t> y el </a:t>
            </a:r>
            <a:r>
              <a:rPr lang="en-US" sz="2800" dirty="0" err="1" smtClean="0"/>
              <a:t>equipo</a:t>
            </a:r>
            <a:r>
              <a:rPr lang="en-US" sz="2800" dirty="0" smtClean="0"/>
              <a:t> </a:t>
            </a:r>
            <a:r>
              <a:rPr lang="en-US" sz="2800" dirty="0" err="1" smtClean="0"/>
              <a:t>adverso</a:t>
            </a:r>
            <a:r>
              <a:rPr lang="en-US" sz="2800" dirty="0" smtClean="0"/>
              <a:t> (mete, </a:t>
            </a:r>
            <a:r>
              <a:rPr lang="en-US" sz="2800" dirty="0" err="1" smtClean="0"/>
              <a:t>pierde</a:t>
            </a:r>
            <a:r>
              <a:rPr lang="en-US" sz="2800" dirty="0" smtClean="0"/>
              <a:t>) un </a:t>
            </a:r>
            <a:r>
              <a:rPr lang="en-US" sz="2800" dirty="0" err="1" smtClean="0"/>
              <a:t>gol</a:t>
            </a: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876710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2400"/>
            <a:ext cx="8763000" cy="6477000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/>
              <a:t>B.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El </a:t>
            </a:r>
            <a:r>
              <a:rPr lang="en-US" sz="2800" dirty="0" err="1" smtClean="0"/>
              <a:t>conjunto</a:t>
            </a:r>
            <a:r>
              <a:rPr lang="en-US" sz="2800" dirty="0" smtClean="0"/>
              <a:t> de </a:t>
            </a:r>
            <a:r>
              <a:rPr lang="en-US" sz="2800" dirty="0" err="1" smtClean="0"/>
              <a:t>jugadores</a:t>
            </a:r>
            <a:r>
              <a:rPr lang="en-US" sz="2800" dirty="0" smtClean="0"/>
              <a:t>; </a:t>
            </a:r>
            <a:r>
              <a:rPr lang="en-US" sz="2800" dirty="0" err="1" smtClean="0"/>
              <a:t>todos</a:t>
            </a:r>
            <a:r>
              <a:rPr lang="en-US" sz="2800" dirty="0" smtClean="0"/>
              <a:t> </a:t>
            </a:r>
            <a:r>
              <a:rPr lang="en-US" sz="2800" dirty="0" err="1" smtClean="0"/>
              <a:t>los</a:t>
            </a:r>
            <a:r>
              <a:rPr lang="en-US" sz="2800" dirty="0" smtClean="0"/>
              <a:t> </a:t>
            </a:r>
            <a:r>
              <a:rPr lang="en-US" sz="2800" dirty="0" err="1" smtClean="0"/>
              <a:t>jugadores</a:t>
            </a:r>
            <a:endParaRPr lang="en-US" sz="2800" dirty="0" smtClean="0"/>
          </a:p>
          <a:p>
            <a:pPr marL="514350" indent="-514350">
              <a:buFont typeface="+mj-lt"/>
              <a:buAutoNum type="arabicPeriod"/>
            </a:pPr>
            <a:endParaRPr lang="en-US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800" dirty="0" err="1" smtClean="0"/>
              <a:t>Donde</a:t>
            </a:r>
            <a:r>
              <a:rPr lang="en-US" sz="2800" dirty="0" smtClean="0"/>
              <a:t> </a:t>
            </a:r>
            <a:r>
              <a:rPr lang="en-US" sz="2800" dirty="0" err="1" smtClean="0"/>
              <a:t>juegan</a:t>
            </a:r>
            <a:r>
              <a:rPr lang="en-US" sz="2800" dirty="0" smtClean="0"/>
              <a:t> </a:t>
            </a:r>
            <a:r>
              <a:rPr lang="en-US" sz="2800" dirty="0" err="1" smtClean="0"/>
              <a:t>futbol</a:t>
            </a:r>
            <a:endParaRPr lang="en-US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No </a:t>
            </a:r>
            <a:r>
              <a:rPr lang="en-US" sz="2800" dirty="0" err="1" smtClean="0"/>
              <a:t>perder</a:t>
            </a:r>
            <a:endParaRPr lang="en-US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Hay dos </a:t>
            </a:r>
            <a:r>
              <a:rPr lang="en-US" sz="2800" dirty="0" err="1" smtClean="0"/>
              <a:t>en</a:t>
            </a:r>
            <a:r>
              <a:rPr lang="en-US" sz="2800" dirty="0" smtClean="0"/>
              <a:t> </a:t>
            </a:r>
            <a:r>
              <a:rPr lang="en-US" sz="2800" dirty="0" err="1" smtClean="0"/>
              <a:t>cada</a:t>
            </a:r>
            <a:r>
              <a:rPr lang="en-US" sz="2800" dirty="0" smtClean="0"/>
              <a:t> </a:t>
            </a:r>
            <a:r>
              <a:rPr lang="en-US" sz="2800" dirty="0" err="1" smtClean="0"/>
              <a:t>partido</a:t>
            </a:r>
            <a:endParaRPr lang="en-US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Lo que </a:t>
            </a:r>
            <a:r>
              <a:rPr lang="en-US" sz="2800" dirty="0" err="1" smtClean="0"/>
              <a:t>lanzan</a:t>
            </a:r>
            <a:r>
              <a:rPr lang="en-US" sz="2800" dirty="0" smtClean="0"/>
              <a:t> </a:t>
            </a:r>
            <a:r>
              <a:rPr lang="en-US" sz="2800" dirty="0" err="1" smtClean="0"/>
              <a:t>los</a:t>
            </a:r>
            <a:r>
              <a:rPr lang="en-US" sz="2800" dirty="0" smtClean="0"/>
              <a:t> </a:t>
            </a:r>
            <a:r>
              <a:rPr lang="en-US" sz="2800" dirty="0" err="1" smtClean="0"/>
              <a:t>jugadores</a:t>
            </a:r>
            <a:r>
              <a:rPr lang="en-US" sz="2800" dirty="0" smtClean="0"/>
              <a:t> </a:t>
            </a:r>
            <a:r>
              <a:rPr lang="en-US" sz="2800" dirty="0" err="1" smtClean="0"/>
              <a:t>en</a:t>
            </a:r>
            <a:r>
              <a:rPr lang="en-US" sz="2800" dirty="0" smtClean="0"/>
              <a:t> un </a:t>
            </a:r>
            <a:r>
              <a:rPr lang="en-US" sz="2800" dirty="0" err="1" smtClean="0"/>
              <a:t>juego</a:t>
            </a:r>
            <a:r>
              <a:rPr lang="en-US" sz="2800" dirty="0" smtClean="0"/>
              <a:t> de </a:t>
            </a:r>
            <a:r>
              <a:rPr lang="en-US" sz="2800" dirty="0" err="1" smtClean="0"/>
              <a:t>futbol</a:t>
            </a:r>
            <a:endParaRPr lang="en-US" sz="2800" dirty="0" smtClean="0"/>
          </a:p>
          <a:p>
            <a:pPr marL="514350" indent="-514350">
              <a:buFont typeface="+mj-lt"/>
              <a:buAutoNum type="arabicPeriod"/>
            </a:pPr>
            <a:endParaRPr lang="en-US" sz="2800" dirty="0" smtClean="0"/>
          </a:p>
          <a:p>
            <a:pPr marL="0" indent="0">
              <a:buNone/>
            </a:pPr>
            <a:r>
              <a:rPr lang="en-US" sz="2800" dirty="0" smtClean="0"/>
              <a:t>C.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___</a:t>
            </a:r>
            <a:r>
              <a:rPr lang="en-US" sz="2800" dirty="0" err="1" smtClean="0"/>
              <a:t>apatillas</a:t>
            </a:r>
            <a:r>
              <a:rPr lang="en-US" sz="2800" dirty="0" smtClean="0"/>
              <a:t> </a:t>
            </a:r>
            <a:r>
              <a:rPr lang="en-US" sz="2800" dirty="0" err="1" smtClean="0"/>
              <a:t>negras</a:t>
            </a:r>
            <a:r>
              <a:rPr lang="en-US" sz="280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Cal___</a:t>
            </a:r>
            <a:r>
              <a:rPr lang="en-US" sz="2800" dirty="0" err="1" smtClean="0"/>
              <a:t>etines</a:t>
            </a:r>
            <a:r>
              <a:rPr lang="en-US" sz="2800" dirty="0" smtClean="0"/>
              <a:t>  </a:t>
            </a:r>
            <a:r>
              <a:rPr lang="en-US" sz="2800" dirty="0" err="1" smtClean="0"/>
              <a:t>ro</a:t>
            </a:r>
            <a:r>
              <a:rPr lang="en-US" sz="2800" dirty="0" smtClean="0"/>
              <a:t>___</a:t>
            </a:r>
            <a:r>
              <a:rPr lang="en-US" sz="2800" dirty="0" err="1" smtClean="0"/>
              <a:t>os</a:t>
            </a:r>
            <a:endParaRPr lang="en-US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Una </a:t>
            </a:r>
            <a:r>
              <a:rPr lang="en-US" sz="2800" dirty="0" err="1" smtClean="0"/>
              <a:t>cami</a:t>
            </a:r>
            <a:r>
              <a:rPr lang="en-US" sz="2800" dirty="0" smtClean="0"/>
              <a:t>___eta  a___</a:t>
            </a:r>
            <a:r>
              <a:rPr lang="en-US" sz="2800" dirty="0" err="1" smtClean="0"/>
              <a:t>ul</a:t>
            </a:r>
            <a:endParaRPr lang="en-US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Un </a:t>
            </a:r>
            <a:r>
              <a:rPr lang="en-US" sz="2800" dirty="0" err="1" smtClean="0"/>
              <a:t>pantalon</a:t>
            </a:r>
            <a:r>
              <a:rPr lang="en-US" sz="2800" dirty="0" smtClean="0"/>
              <a:t> ___</a:t>
            </a:r>
            <a:r>
              <a:rPr lang="en-US" sz="2800" dirty="0" err="1" smtClean="0"/>
              <a:t>erde</a:t>
            </a:r>
            <a:endParaRPr lang="en-US" sz="2800" dirty="0"/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1447800" y="5181600"/>
            <a:ext cx="25146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b="1" dirty="0" smtClean="0">
                <a:solidFill>
                  <a:srgbClr val="0000FF"/>
                </a:solidFill>
              </a:rPr>
              <a:t>		  </a:t>
            </a:r>
            <a:endParaRPr lang="es-ES_tradnl" altLang="en-US" b="1" dirty="0">
              <a:solidFill>
                <a:srgbClr val="0000FF"/>
              </a:solidFill>
            </a:endParaRP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2362200" y="5739825"/>
            <a:ext cx="25146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b="1" dirty="0" smtClean="0">
                <a:solidFill>
                  <a:srgbClr val="0000FF"/>
                </a:solidFill>
              </a:rPr>
              <a:t>            </a:t>
            </a:r>
            <a:endParaRPr lang="es-ES_tradnl" altLang="en-US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1271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6" descr="http://sports.inquirer.net/files/2014/07/james-rodriguez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30263" y="762000"/>
            <a:ext cx="5326063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14" descr="http://www.experts-du-sport.be/wp-content/uploads/2014/06/neyma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762000"/>
            <a:ext cx="3808413" cy="324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-152400"/>
            <a:ext cx="8686800" cy="1143000"/>
          </a:xfrm>
        </p:spPr>
        <p:txBody>
          <a:bodyPr/>
          <a:lstStyle/>
          <a:p>
            <a:pPr>
              <a:defRPr/>
            </a:pPr>
            <a:r>
              <a:rPr lang="en-US" sz="3600" dirty="0" smtClean="0">
                <a:latin typeface="+mn-lt"/>
              </a:rPr>
              <a:t>¿</a:t>
            </a:r>
            <a:r>
              <a:rPr lang="en-US" sz="3600" dirty="0" err="1" smtClean="0">
                <a:latin typeface="+mn-lt"/>
              </a:rPr>
              <a:t>Que</a:t>
            </a:r>
            <a:r>
              <a:rPr lang="en-US" sz="3600" dirty="0" smtClean="0">
                <a:latin typeface="+mn-lt"/>
              </a:rPr>
              <a:t> </a:t>
            </a:r>
            <a:r>
              <a:rPr lang="en-US" sz="3600" dirty="0" err="1" smtClean="0">
                <a:latin typeface="+mn-lt"/>
              </a:rPr>
              <a:t>tiene</a:t>
            </a:r>
            <a:r>
              <a:rPr lang="en-US" sz="3600" dirty="0" smtClean="0">
                <a:latin typeface="+mn-lt"/>
              </a:rPr>
              <a:t> el </a:t>
            </a:r>
            <a:r>
              <a:rPr lang="en-US" sz="3600" dirty="0" err="1" smtClean="0">
                <a:latin typeface="+mn-lt"/>
              </a:rPr>
              <a:t>uniforme</a:t>
            </a:r>
            <a:r>
              <a:rPr lang="en-US" sz="3600" dirty="0" smtClean="0">
                <a:latin typeface="+mn-lt"/>
              </a:rPr>
              <a:t> del </a:t>
            </a:r>
            <a:r>
              <a:rPr lang="en-US" sz="3600" dirty="0" err="1" smtClean="0">
                <a:latin typeface="+mn-lt"/>
              </a:rPr>
              <a:t>equipo</a:t>
            </a:r>
            <a:r>
              <a:rPr lang="en-US" sz="3600" dirty="0" smtClean="0">
                <a:latin typeface="+mn-lt"/>
              </a:rPr>
              <a:t> de….</a:t>
            </a:r>
            <a:endParaRPr lang="en-US" sz="3600" dirty="0">
              <a:latin typeface="+mn-lt"/>
            </a:endParaRPr>
          </a:p>
        </p:txBody>
      </p:sp>
      <p:sp>
        <p:nvSpPr>
          <p:cNvPr id="3077" name="TextBox 2"/>
          <p:cNvSpPr txBox="1">
            <a:spLocks noChangeArrowheads="1"/>
          </p:cNvSpPr>
          <p:nvPr/>
        </p:nvSpPr>
        <p:spPr bwMode="auto">
          <a:xfrm>
            <a:off x="76200" y="4019550"/>
            <a:ext cx="1828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solidFill>
                  <a:srgbClr val="FF0000"/>
                </a:solidFill>
              </a:rPr>
              <a:t>Colombia?</a:t>
            </a:r>
          </a:p>
        </p:txBody>
      </p:sp>
      <p:sp>
        <p:nvSpPr>
          <p:cNvPr id="3078" name="TextBox 13"/>
          <p:cNvSpPr txBox="1">
            <a:spLocks noChangeArrowheads="1"/>
          </p:cNvSpPr>
          <p:nvPr/>
        </p:nvSpPr>
        <p:spPr bwMode="auto">
          <a:xfrm>
            <a:off x="2438400" y="4038600"/>
            <a:ext cx="1828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solidFill>
                  <a:srgbClr val="0070C0"/>
                </a:solidFill>
              </a:rPr>
              <a:t>Argentina?</a:t>
            </a:r>
          </a:p>
        </p:txBody>
      </p:sp>
      <p:pic>
        <p:nvPicPr>
          <p:cNvPr id="3079" name="Picture 16" descr="http://ea-cdn.voxmedia.com/production/sbnation-world-cup-preview-2014/images/teams/group-d/costarica-player-1-51ddeb2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762000"/>
            <a:ext cx="3276600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Picture 8" descr="http://www.footballkitnews.com/wp-content/uploads/2013/11/Lionel-Messi-Argentina-2014-Kit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762000"/>
            <a:ext cx="2438400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81" name="TextBox 16"/>
          <p:cNvSpPr txBox="1">
            <a:spLocks noChangeArrowheads="1"/>
          </p:cNvSpPr>
          <p:nvPr/>
        </p:nvSpPr>
        <p:spPr bwMode="auto">
          <a:xfrm>
            <a:off x="4648200" y="4019550"/>
            <a:ext cx="1828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solidFill>
                  <a:srgbClr val="002060"/>
                </a:solidFill>
              </a:rPr>
              <a:t>Costa Rica?</a:t>
            </a:r>
          </a:p>
        </p:txBody>
      </p:sp>
      <p:sp>
        <p:nvSpPr>
          <p:cNvPr id="3082" name="TextBox 17"/>
          <p:cNvSpPr txBox="1">
            <a:spLocks noChangeArrowheads="1"/>
          </p:cNvSpPr>
          <p:nvPr/>
        </p:nvSpPr>
        <p:spPr bwMode="auto">
          <a:xfrm>
            <a:off x="7391400" y="4038600"/>
            <a:ext cx="1828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solidFill>
                  <a:srgbClr val="00B050"/>
                </a:solidFill>
              </a:rPr>
              <a:t>Brazil?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14550" y="0"/>
            <a:ext cx="1301115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524000" y="3657600"/>
            <a:ext cx="3733800" cy="6461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371600" y="5029200"/>
            <a:ext cx="3733800" cy="6461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371600" y="5410200"/>
            <a:ext cx="3733800" cy="6461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295400" y="6059488"/>
            <a:ext cx="5562600" cy="6461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524000" y="3962400"/>
            <a:ext cx="3581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i="1">
                <a:latin typeface="Times New Roman" pitchFamily="18" charset="0"/>
                <a:cs typeface="Times New Roman" pitchFamily="18" charset="0"/>
              </a:rPr>
              <a:t>So sad! Im so sorry!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581400" y="4953000"/>
            <a:ext cx="3581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i="1">
                <a:latin typeface="Times New Roman" pitchFamily="18" charset="0"/>
                <a:cs typeface="Times New Roman" pitchFamily="18" charset="0"/>
              </a:rPr>
              <a:t>What do you think?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5029200" y="5649913"/>
            <a:ext cx="35814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i="1">
                <a:latin typeface="Times New Roman" pitchFamily="18" charset="0"/>
                <a:cs typeface="Times New Roman" pitchFamily="18" charset="0"/>
              </a:rPr>
              <a:t>What do you think of the team?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1447800" y="6411913"/>
            <a:ext cx="6096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i="1">
                <a:latin typeface="Times New Roman" pitchFamily="18" charset="0"/>
                <a:cs typeface="Times New Roman" pitchFamily="18" charset="0"/>
              </a:rPr>
              <a:t>I think the team is fantastic. It always wins.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6" grpId="0" animBg="1"/>
      <p:bldP spid="3" grpId="0"/>
      <p:bldP spid="8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457200" y="-304800"/>
            <a:ext cx="8229600" cy="1143000"/>
          </a:xfrm>
        </p:spPr>
        <p:txBody>
          <a:bodyPr/>
          <a:lstStyle/>
          <a:p>
            <a:r>
              <a:rPr lang="en-US" altLang="en-US" smtClean="0">
                <a:solidFill>
                  <a:srgbClr val="FF0000"/>
                </a:solidFill>
              </a:rPr>
              <a:t>Practica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685800"/>
            <a:ext cx="8763000" cy="6019800"/>
          </a:xfrm>
        </p:spPr>
        <p:txBody>
          <a:bodyPr/>
          <a:lstStyle/>
          <a:p>
            <a:pPr>
              <a:defRPr/>
            </a:pPr>
            <a:r>
              <a:rPr lang="en-US" dirty="0" err="1" smtClean="0"/>
              <a:t>Copia</a:t>
            </a:r>
            <a:r>
              <a:rPr lang="en-US" dirty="0" smtClean="0"/>
              <a:t> la </a:t>
            </a:r>
            <a:r>
              <a:rPr lang="en-US" dirty="0" err="1" smtClean="0"/>
              <a:t>tabla</a:t>
            </a:r>
            <a:r>
              <a:rPr lang="en-US" dirty="0" smtClean="0"/>
              <a:t> del </a:t>
            </a:r>
            <a:r>
              <a:rPr lang="en-US" u="sng" dirty="0" err="1" smtClean="0"/>
              <a:t>Ejercicio</a:t>
            </a:r>
            <a:r>
              <a:rPr lang="en-US" u="sng" dirty="0" smtClean="0"/>
              <a:t> 1</a:t>
            </a:r>
            <a:r>
              <a:rPr lang="en-US" dirty="0" smtClean="0"/>
              <a:t> p. 164. </a:t>
            </a:r>
            <a:r>
              <a:rPr lang="en-US" dirty="0" err="1" smtClean="0"/>
              <a:t>Escucha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.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 smtClean="0"/>
          </a:p>
          <a:p>
            <a:pPr marL="0" indent="0" algn="ctr">
              <a:buFontTx/>
              <a:buNone/>
              <a:defRPr/>
            </a:pPr>
            <a:r>
              <a:rPr lang="en-US" sz="4800" dirty="0" err="1" smtClean="0">
                <a:solidFill>
                  <a:srgbClr val="FF0000"/>
                </a:solidFill>
              </a:rPr>
              <a:t>Tarea</a:t>
            </a:r>
            <a:r>
              <a:rPr lang="en-US" sz="4800" dirty="0" smtClean="0">
                <a:solidFill>
                  <a:srgbClr val="FF0000"/>
                </a:solidFill>
              </a:rPr>
              <a:t> # 41</a:t>
            </a:r>
          </a:p>
          <a:p>
            <a:pPr>
              <a:defRPr/>
            </a:pPr>
            <a:r>
              <a:rPr lang="en-US" dirty="0" smtClean="0"/>
              <a:t>TEXTBOOK:</a:t>
            </a:r>
          </a:p>
          <a:p>
            <a:pPr lvl="1">
              <a:defRPr/>
            </a:pPr>
            <a:r>
              <a:rPr lang="en-US" dirty="0" err="1"/>
              <a:t>Copia</a:t>
            </a:r>
            <a:r>
              <a:rPr lang="en-US" dirty="0"/>
              <a:t> y </a:t>
            </a:r>
            <a:r>
              <a:rPr lang="en-US" dirty="0" err="1"/>
              <a:t>responde</a:t>
            </a:r>
            <a:r>
              <a:rPr lang="en-US" dirty="0"/>
              <a:t> </a:t>
            </a:r>
            <a:r>
              <a:rPr lang="en-US" u="sng" dirty="0" err="1"/>
              <a:t>Ejercicio</a:t>
            </a:r>
            <a:r>
              <a:rPr lang="en-US" u="sng" dirty="0"/>
              <a:t> 3</a:t>
            </a:r>
            <a:r>
              <a:rPr lang="en-US" dirty="0"/>
              <a:t> p. 164</a:t>
            </a:r>
            <a:endParaRPr lang="en-US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24000" y="1808163"/>
          <a:ext cx="6096000" cy="10112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956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 smtClean="0">
                          <a:solidFill>
                            <a:schemeClr val="tx1"/>
                          </a:solidFill>
                        </a:rPr>
                        <a:t>Correcto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marT="45734" marB="45734"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 smtClean="0">
                          <a:solidFill>
                            <a:schemeClr val="tx1"/>
                          </a:solidFill>
                        </a:rPr>
                        <a:t>Incorrecto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marT="45734" marB="45734">
                    <a:solidFill>
                      <a:srgbClr val="FF6600"/>
                    </a:solidFill>
                  </a:tcPr>
                </a:tc>
              </a:tr>
              <a:tr h="640281">
                <a:tc>
                  <a:txBody>
                    <a:bodyPr/>
                    <a:lstStyle/>
                    <a:p>
                      <a:endParaRPr lang="en-US" sz="1800" dirty="0" smtClean="0"/>
                    </a:p>
                    <a:p>
                      <a:endParaRPr lang="en-US" sz="1800" dirty="0"/>
                    </a:p>
                  </a:txBody>
                  <a:tcPr marT="45734" marB="45734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34" marB="45734"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altLang="en-US" sz="3600" smtClean="0"/>
              <a:t>TEACHER ORAL PARTS, ej. 1 p. 164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76200" y="838200"/>
            <a:ext cx="9067800" cy="4525963"/>
          </a:xfrm>
        </p:spPr>
        <p:txBody>
          <a:bodyPr/>
          <a:lstStyle/>
          <a:p>
            <a:pPr marL="514350" indent="-514350">
              <a:buFontTx/>
              <a:buAutoNum type="arabicPeriod"/>
            </a:pPr>
            <a:r>
              <a:rPr lang="en-US" altLang="en-US" smtClean="0"/>
              <a:t>El jugador mete un gol cuando el balon no entra en la porteria</a:t>
            </a:r>
          </a:p>
          <a:p>
            <a:pPr marL="514350" indent="-514350">
              <a:buFontTx/>
              <a:buAutoNum type="arabicPeriod"/>
            </a:pPr>
            <a:r>
              <a:rPr lang="en-US" altLang="en-US" smtClean="0"/>
              <a:t>Los jugadores vuelven al campo despues del partido.</a:t>
            </a:r>
          </a:p>
          <a:p>
            <a:pPr marL="514350" indent="-514350">
              <a:buFontTx/>
              <a:buAutoNum type="arabicPeriod"/>
            </a:pPr>
            <a:r>
              <a:rPr lang="en-US" altLang="en-US" smtClean="0"/>
              <a:t>Los jugadores forman un equipo.</a:t>
            </a:r>
          </a:p>
          <a:p>
            <a:pPr marL="514350" indent="-514350">
              <a:buFontTx/>
              <a:buAutoNum type="arabicPeriod"/>
            </a:pPr>
            <a:r>
              <a:rPr lang="en-US" altLang="en-US" smtClean="0"/>
              <a:t>Un equipo pierde y el otro gana.</a:t>
            </a:r>
          </a:p>
          <a:p>
            <a:pPr marL="514350" indent="-514350">
              <a:buFontTx/>
              <a:buAutoNum type="arabicPeriod"/>
            </a:pPr>
            <a:r>
              <a:rPr lang="en-US" altLang="en-US" smtClean="0"/>
              <a:t>La jugadora puede lanzar el balon con el pie.</a:t>
            </a:r>
          </a:p>
          <a:p>
            <a:pPr marL="514350" indent="-514350">
              <a:buFontTx/>
              <a:buAutoNum type="arabicPeriod"/>
            </a:pPr>
            <a:r>
              <a:rPr lang="en-US" altLang="en-US" smtClean="0"/>
              <a:t>Los aficionados juegan en el partido</a:t>
            </a:r>
          </a:p>
          <a:p>
            <a:pPr marL="514350" indent="-514350">
              <a:buFontTx/>
              <a:buAutoNum type="arabicPeriod"/>
            </a:pPr>
            <a:r>
              <a:rPr lang="en-US" altLang="en-US" smtClean="0"/>
              <a:t>Cuando juegan futbol en los paises hispanos, los jugadores no pueden tocar el balon con las manos.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2258</TotalTime>
  <Words>339</Words>
  <Application>Microsoft Office PowerPoint</Application>
  <PresentationFormat>On-screen Show (4:3)</PresentationFormat>
  <Paragraphs>60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Default Design</vt:lpstr>
      <vt:lpstr>Me llamo __________ Clase 702  La fecha es el 26 de enero del 2018</vt:lpstr>
      <vt:lpstr>Repaso de la Tarea 40</vt:lpstr>
      <vt:lpstr>PowerPoint Presentation</vt:lpstr>
      <vt:lpstr>¿Que tiene el uniforme del equipo de….</vt:lpstr>
      <vt:lpstr>PowerPoint Presentation</vt:lpstr>
      <vt:lpstr>Practica</vt:lpstr>
      <vt:lpstr>TEACHER ORAL PARTS, ej. 1 p. 164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       Clase 7 IM La fecha es el 4 de noviembre del 2010</dc:title>
  <dc:creator>Helen Zumaeta</dc:creator>
  <cp:lastModifiedBy>Helen Zumaeta</cp:lastModifiedBy>
  <cp:revision>66</cp:revision>
  <cp:lastPrinted>2016-01-28T13:43:13Z</cp:lastPrinted>
  <dcterms:created xsi:type="dcterms:W3CDTF">2010-11-01T18:38:52Z</dcterms:created>
  <dcterms:modified xsi:type="dcterms:W3CDTF">2018-01-25T20:49:42Z</dcterms:modified>
</cp:coreProperties>
</file>